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63" r:id="rId4"/>
    <p:sldId id="260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LightBeacon/Age-Detection.git" TargetMode="External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LightBeacon/Age-Detection.gi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AA584E-46E1-4E89-B0AC-BA46A8446724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330C03-CF4A-4B09-93D8-D036CD6C1ECA}" type="pres">
      <dgm:prSet presAssocID="{50AA584E-46E1-4E89-B0AC-BA46A844672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BB18AA36-22D5-4B0E-99FD-7723C392951B}" type="presOf" srcId="{50AA584E-46E1-4E89-B0AC-BA46A8446724}" destId="{AB330C03-CF4A-4B09-93D8-D036CD6C1ECA}" srcOrd="0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9A3982-E7D8-4DB2-BB43-7C45D506672A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40B77B6F-5AD7-43B4-94E2-F4E4E2563987}">
      <dgm:prSet phldrT="[Text]" custT="1"/>
      <dgm:spPr/>
      <dgm:t>
        <a:bodyPr/>
        <a:lstStyle/>
        <a:p>
          <a:pPr algn="ctr"/>
          <a:r>
            <a:rPr lang="en-CA" sz="3800" b="1" i="0" dirty="0"/>
            <a:t>Hussam</a:t>
          </a:r>
        </a:p>
        <a:p>
          <a:pPr algn="ctr"/>
          <a:r>
            <a:rPr lang="en-CA" sz="3800" b="1" i="0" dirty="0"/>
            <a:t> Al Hamdan</a:t>
          </a:r>
        </a:p>
      </dgm:t>
    </dgm:pt>
    <dgm:pt modelId="{59E7241D-1E7D-4B28-980A-552F52D4C4BA}" type="parTrans" cxnId="{39B9482F-2C5D-4DB3-B52D-E32AC299C2D6}">
      <dgm:prSet/>
      <dgm:spPr/>
      <dgm:t>
        <a:bodyPr/>
        <a:lstStyle/>
        <a:p>
          <a:endParaRPr lang="en-CA"/>
        </a:p>
      </dgm:t>
    </dgm:pt>
    <dgm:pt modelId="{A0580375-EB3C-4E61-90CC-FCCEE4152035}" type="sibTrans" cxnId="{39B9482F-2C5D-4DB3-B52D-E32AC299C2D6}">
      <dgm:prSet/>
      <dgm:spPr/>
      <dgm:t>
        <a:bodyPr/>
        <a:lstStyle/>
        <a:p>
          <a:endParaRPr lang="en-CA"/>
        </a:p>
      </dgm:t>
    </dgm:pt>
    <dgm:pt modelId="{ED9C967D-D5C5-4E8C-A358-A67A43EFCE34}" type="pres">
      <dgm:prSet presAssocID="{109A3982-E7D8-4DB2-BB43-7C45D506672A}" presName="Name0" presStyleCnt="0">
        <dgm:presLayoutVars>
          <dgm:dir/>
          <dgm:resizeHandles val="exact"/>
        </dgm:presLayoutVars>
      </dgm:prSet>
      <dgm:spPr/>
    </dgm:pt>
    <dgm:pt modelId="{4353DBDD-9247-43B1-80E3-6ADAC1A71606}" type="pres">
      <dgm:prSet presAssocID="{40B77B6F-5AD7-43B4-94E2-F4E4E2563987}" presName="node" presStyleLbl="node1" presStyleIdx="0" presStyleCnt="1" custScaleX="98760" custScaleY="271239" custRadScaleRad="100667" custRadScaleInc="-196">
        <dgm:presLayoutVars>
          <dgm:bulletEnabled val="1"/>
        </dgm:presLayoutVars>
      </dgm:prSet>
      <dgm:spPr/>
    </dgm:pt>
  </dgm:ptLst>
  <dgm:cxnLst>
    <dgm:cxn modelId="{52BABB22-72C0-4F80-B7BE-6EF6FB747B26}" type="presOf" srcId="{109A3982-E7D8-4DB2-BB43-7C45D506672A}" destId="{ED9C967D-D5C5-4E8C-A358-A67A43EFCE34}" srcOrd="0" destOrd="0" presId="urn:microsoft.com/office/officeart/2005/8/layout/cycle7"/>
    <dgm:cxn modelId="{39B9482F-2C5D-4DB3-B52D-E32AC299C2D6}" srcId="{109A3982-E7D8-4DB2-BB43-7C45D506672A}" destId="{40B77B6F-5AD7-43B4-94E2-F4E4E2563987}" srcOrd="0" destOrd="0" parTransId="{59E7241D-1E7D-4B28-980A-552F52D4C4BA}" sibTransId="{A0580375-EB3C-4E61-90CC-FCCEE4152035}"/>
    <dgm:cxn modelId="{4C827D44-6429-46FE-9FC9-B119B6162C25}" type="presOf" srcId="{40B77B6F-5AD7-43B4-94E2-F4E4E2563987}" destId="{4353DBDD-9247-43B1-80E3-6ADAC1A71606}" srcOrd="0" destOrd="0" presId="urn:microsoft.com/office/officeart/2005/8/layout/cycle7"/>
    <dgm:cxn modelId="{8C21BF2E-2E58-4CAB-B7CA-2890F988D1CE}" type="presParOf" srcId="{ED9C967D-D5C5-4E8C-A358-A67A43EFCE34}" destId="{4353DBDD-9247-43B1-80E3-6ADAC1A7160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0AA584E-46E1-4E89-B0AC-BA46A8446724}" type="doc">
      <dgm:prSet loTypeId="urn:microsoft.com/office/officeart/2016/7/layout/ChevronBlock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4819F5-9BC5-4C0D-BD08-8CD3504E9B46}">
      <dgm:prSet/>
      <dgm:spPr/>
      <dgm:t>
        <a:bodyPr/>
        <a:lstStyle/>
        <a:p>
          <a:r>
            <a:rPr lang="en-US" dirty="0"/>
            <a:t>Download</a:t>
          </a:r>
        </a:p>
      </dgm:t>
    </dgm:pt>
    <dgm:pt modelId="{66AD4BED-6D18-4CE2-9B8F-B4D76E2071AD}" type="parTrans" cxnId="{D0D9D5F1-ECC7-4373-8263-6807F5F11E49}">
      <dgm:prSet/>
      <dgm:spPr/>
      <dgm:t>
        <a:bodyPr/>
        <a:lstStyle/>
        <a:p>
          <a:endParaRPr lang="en-US"/>
        </a:p>
      </dgm:t>
    </dgm:pt>
    <dgm:pt modelId="{2F8E857A-D726-47B1-AC95-47199006E5D7}" type="sibTrans" cxnId="{D0D9D5F1-ECC7-4373-8263-6807F5F11E49}">
      <dgm:prSet/>
      <dgm:spPr/>
      <dgm:t>
        <a:bodyPr/>
        <a:lstStyle/>
        <a:p>
          <a:endParaRPr lang="en-US"/>
        </a:p>
      </dgm:t>
    </dgm:pt>
    <dgm:pt modelId="{75E90D81-59B7-4ECC-9322-5A2506EF7E8E}">
      <dgm:prSet/>
      <dgm:spPr/>
      <dgm:t>
        <a:bodyPr/>
        <a:lstStyle/>
        <a:p>
          <a:pPr algn="ctr"/>
          <a:r>
            <a:rPr lang="en-US" dirty="0"/>
            <a:t>Download The Data</a:t>
          </a:r>
        </a:p>
      </dgm:t>
    </dgm:pt>
    <dgm:pt modelId="{65A7BD40-36FF-4F3B-BE11-C171AFFD6CD8}" type="parTrans" cxnId="{ADEFEAC2-4C73-40AB-9ADD-276BB8BECF33}">
      <dgm:prSet/>
      <dgm:spPr/>
      <dgm:t>
        <a:bodyPr/>
        <a:lstStyle/>
        <a:p>
          <a:endParaRPr lang="en-US"/>
        </a:p>
      </dgm:t>
    </dgm:pt>
    <dgm:pt modelId="{BB13402F-49FA-4BF4-8F89-5182EFC33634}" type="sibTrans" cxnId="{ADEFEAC2-4C73-40AB-9ADD-276BB8BECF33}">
      <dgm:prSet/>
      <dgm:spPr/>
      <dgm:t>
        <a:bodyPr/>
        <a:lstStyle/>
        <a:p>
          <a:endParaRPr lang="en-US"/>
        </a:p>
      </dgm:t>
    </dgm:pt>
    <dgm:pt modelId="{CD50AD4B-373E-4628-BE60-84D4ADE71B1A}">
      <dgm:prSet/>
      <dgm:spPr/>
      <dgm:t>
        <a:bodyPr/>
        <a:lstStyle/>
        <a:p>
          <a:r>
            <a:rPr lang="en-US"/>
            <a:t>Prepare</a:t>
          </a:r>
        </a:p>
      </dgm:t>
    </dgm:pt>
    <dgm:pt modelId="{9C5DE2F2-0C8C-4D24-8055-150BBB163C7A}" type="parTrans" cxnId="{1165C6B1-03C0-4916-B46D-19113C32746B}">
      <dgm:prSet/>
      <dgm:spPr/>
      <dgm:t>
        <a:bodyPr/>
        <a:lstStyle/>
        <a:p>
          <a:endParaRPr lang="en-US"/>
        </a:p>
      </dgm:t>
    </dgm:pt>
    <dgm:pt modelId="{96EA1B08-F7EF-4127-A8F7-396005ABAFC8}" type="sibTrans" cxnId="{1165C6B1-03C0-4916-B46D-19113C32746B}">
      <dgm:prSet/>
      <dgm:spPr/>
      <dgm:t>
        <a:bodyPr/>
        <a:lstStyle/>
        <a:p>
          <a:endParaRPr lang="en-US"/>
        </a:p>
      </dgm:t>
    </dgm:pt>
    <dgm:pt modelId="{5C710A11-151B-43EF-8CDB-74B998A771C5}">
      <dgm:prSet/>
      <dgm:spPr/>
      <dgm:t>
        <a:bodyPr/>
        <a:lstStyle/>
        <a:p>
          <a:pPr algn="ctr"/>
          <a:r>
            <a:rPr lang="en-US" dirty="0"/>
            <a:t>Prepare The Data</a:t>
          </a:r>
        </a:p>
      </dgm:t>
    </dgm:pt>
    <dgm:pt modelId="{64035491-2F0B-4206-9FF7-0EDB2390BB7C}" type="parTrans" cxnId="{C5604970-D499-4504-95A7-D41251C7D2EC}">
      <dgm:prSet/>
      <dgm:spPr/>
      <dgm:t>
        <a:bodyPr/>
        <a:lstStyle/>
        <a:p>
          <a:endParaRPr lang="en-US"/>
        </a:p>
      </dgm:t>
    </dgm:pt>
    <dgm:pt modelId="{9C2D91A8-2968-4A26-9FC3-DA1E9461BE4D}" type="sibTrans" cxnId="{C5604970-D499-4504-95A7-D41251C7D2EC}">
      <dgm:prSet/>
      <dgm:spPr/>
      <dgm:t>
        <a:bodyPr/>
        <a:lstStyle/>
        <a:p>
          <a:endParaRPr lang="en-US"/>
        </a:p>
      </dgm:t>
    </dgm:pt>
    <dgm:pt modelId="{9E815567-B2FA-44B4-A5CF-7AD30C8808B1}">
      <dgm:prSet/>
      <dgm:spPr/>
      <dgm:t>
        <a:bodyPr/>
        <a:lstStyle/>
        <a:p>
          <a:r>
            <a:rPr lang="en-US"/>
            <a:t>Build</a:t>
          </a:r>
        </a:p>
      </dgm:t>
    </dgm:pt>
    <dgm:pt modelId="{97FB31FF-CC44-4716-9BF1-C334772F64FC}" type="parTrans" cxnId="{C39ABC9E-A980-48E5-BE2F-9B2B48EE4C9C}">
      <dgm:prSet/>
      <dgm:spPr/>
      <dgm:t>
        <a:bodyPr/>
        <a:lstStyle/>
        <a:p>
          <a:endParaRPr lang="en-US"/>
        </a:p>
      </dgm:t>
    </dgm:pt>
    <dgm:pt modelId="{4B6C4502-D74F-47F7-868B-C088C48BD261}" type="sibTrans" cxnId="{C39ABC9E-A980-48E5-BE2F-9B2B48EE4C9C}">
      <dgm:prSet/>
      <dgm:spPr/>
      <dgm:t>
        <a:bodyPr/>
        <a:lstStyle/>
        <a:p>
          <a:endParaRPr lang="en-US"/>
        </a:p>
      </dgm:t>
    </dgm:pt>
    <dgm:pt modelId="{527DF365-1BC1-4D45-826B-98FCC3E66C3D}">
      <dgm:prSet/>
      <dgm:spPr/>
      <dgm:t>
        <a:bodyPr/>
        <a:lstStyle/>
        <a:p>
          <a:pPr algn="ctr"/>
          <a:r>
            <a:rPr lang="en-US" dirty="0"/>
            <a:t>Build The Model</a:t>
          </a:r>
        </a:p>
      </dgm:t>
    </dgm:pt>
    <dgm:pt modelId="{BDA089C7-F727-426F-A264-0C594D65C377}" type="parTrans" cxnId="{ADF69384-6A1E-42BF-AD97-17670F783E8B}">
      <dgm:prSet/>
      <dgm:spPr/>
      <dgm:t>
        <a:bodyPr/>
        <a:lstStyle/>
        <a:p>
          <a:endParaRPr lang="en-US"/>
        </a:p>
      </dgm:t>
    </dgm:pt>
    <dgm:pt modelId="{CBCA916F-FA56-47AF-8B99-BAA3CB803CAF}" type="sibTrans" cxnId="{ADF69384-6A1E-42BF-AD97-17670F783E8B}">
      <dgm:prSet/>
      <dgm:spPr/>
      <dgm:t>
        <a:bodyPr/>
        <a:lstStyle/>
        <a:p>
          <a:endParaRPr lang="en-US"/>
        </a:p>
      </dgm:t>
    </dgm:pt>
    <dgm:pt modelId="{A200695E-758B-482E-8F9B-E145A8356F68}">
      <dgm:prSet/>
      <dgm:spPr/>
      <dgm:t>
        <a:bodyPr/>
        <a:lstStyle/>
        <a:p>
          <a:r>
            <a:rPr lang="en-US"/>
            <a:t>Train</a:t>
          </a:r>
        </a:p>
      </dgm:t>
    </dgm:pt>
    <dgm:pt modelId="{C71F8141-542B-4443-BB34-4150B3A42709}" type="parTrans" cxnId="{8239CD1A-B12A-4737-BDB2-6E19F811B0CF}">
      <dgm:prSet/>
      <dgm:spPr/>
      <dgm:t>
        <a:bodyPr/>
        <a:lstStyle/>
        <a:p>
          <a:endParaRPr lang="en-US"/>
        </a:p>
      </dgm:t>
    </dgm:pt>
    <dgm:pt modelId="{85AD9C44-7BC8-40CC-B6CF-56F90EA5F32C}" type="sibTrans" cxnId="{8239CD1A-B12A-4737-BDB2-6E19F811B0CF}">
      <dgm:prSet/>
      <dgm:spPr/>
      <dgm:t>
        <a:bodyPr/>
        <a:lstStyle/>
        <a:p>
          <a:endParaRPr lang="en-US"/>
        </a:p>
      </dgm:t>
    </dgm:pt>
    <dgm:pt modelId="{2F1AA220-8BA3-49E9-95F0-05C2E8970165}">
      <dgm:prSet/>
      <dgm:spPr/>
      <dgm:t>
        <a:bodyPr/>
        <a:lstStyle/>
        <a:p>
          <a:pPr algn="ctr"/>
          <a:r>
            <a:rPr lang="en-US" dirty="0"/>
            <a:t>Train The Model</a:t>
          </a:r>
        </a:p>
      </dgm:t>
    </dgm:pt>
    <dgm:pt modelId="{0A5F8D98-B58C-4CA5-B1C1-08F24246DE15}" type="parTrans" cxnId="{DB3C352C-45AE-4C30-AC25-51B8B1E02232}">
      <dgm:prSet/>
      <dgm:spPr/>
      <dgm:t>
        <a:bodyPr/>
        <a:lstStyle/>
        <a:p>
          <a:endParaRPr lang="en-US"/>
        </a:p>
      </dgm:t>
    </dgm:pt>
    <dgm:pt modelId="{895BCBBB-8615-414E-8F14-760094E0BFAF}" type="sibTrans" cxnId="{DB3C352C-45AE-4C30-AC25-51B8B1E02232}">
      <dgm:prSet/>
      <dgm:spPr/>
      <dgm:t>
        <a:bodyPr/>
        <a:lstStyle/>
        <a:p>
          <a:endParaRPr lang="en-US"/>
        </a:p>
      </dgm:t>
    </dgm:pt>
    <dgm:pt modelId="{E14A5B96-B0DE-4319-947F-6C21C866C094}">
      <dgm:prSet/>
      <dgm:spPr/>
      <dgm:t>
        <a:bodyPr/>
        <a:lstStyle/>
        <a:p>
          <a:r>
            <a:rPr lang="en-US" dirty="0"/>
            <a:t>Deploy</a:t>
          </a:r>
        </a:p>
      </dgm:t>
    </dgm:pt>
    <dgm:pt modelId="{F8114AE8-2B85-471A-996A-A76E2A693219}" type="parTrans" cxnId="{C3A9C2E7-0887-4584-A226-3C8D7686004B}">
      <dgm:prSet/>
      <dgm:spPr/>
      <dgm:t>
        <a:bodyPr/>
        <a:lstStyle/>
        <a:p>
          <a:endParaRPr lang="en-US"/>
        </a:p>
      </dgm:t>
    </dgm:pt>
    <dgm:pt modelId="{285F0CB3-47B2-41B5-B1B9-504C53AB2EA6}" type="sibTrans" cxnId="{C3A9C2E7-0887-4584-A226-3C8D7686004B}">
      <dgm:prSet/>
      <dgm:spPr/>
      <dgm:t>
        <a:bodyPr/>
        <a:lstStyle/>
        <a:p>
          <a:endParaRPr lang="en-US"/>
        </a:p>
      </dgm:t>
    </dgm:pt>
    <dgm:pt modelId="{08CEAC28-9E72-4E9B-B185-8A8CC2925720}">
      <dgm:prSet/>
      <dgm:spPr/>
      <dgm:t>
        <a:bodyPr/>
        <a:lstStyle/>
        <a:p>
          <a:r>
            <a:rPr lang="en-US" dirty="0"/>
            <a:t>Deploy DL Model</a:t>
          </a:r>
        </a:p>
      </dgm:t>
    </dgm:pt>
    <dgm:pt modelId="{D5FC62F7-1791-48F8-BADC-9E4C40C905CE}" type="parTrans" cxnId="{999CEEB5-4983-4A9F-8A7F-FAB44DD46762}">
      <dgm:prSet/>
      <dgm:spPr/>
      <dgm:t>
        <a:bodyPr/>
        <a:lstStyle/>
        <a:p>
          <a:endParaRPr lang="en-US"/>
        </a:p>
      </dgm:t>
    </dgm:pt>
    <dgm:pt modelId="{D6F7EF25-7B80-4850-96A5-88C9D6FFC589}" type="sibTrans" cxnId="{999CEEB5-4983-4A9F-8A7F-FAB44DD46762}">
      <dgm:prSet/>
      <dgm:spPr/>
      <dgm:t>
        <a:bodyPr/>
        <a:lstStyle/>
        <a:p>
          <a:endParaRPr lang="en-US"/>
        </a:p>
      </dgm:t>
    </dgm:pt>
    <dgm:pt modelId="{52B58A50-D802-4576-9E85-8F68D210195E}" type="pres">
      <dgm:prSet presAssocID="{50AA584E-46E1-4E89-B0AC-BA46A8446724}" presName="Name0" presStyleCnt="0">
        <dgm:presLayoutVars>
          <dgm:dir/>
          <dgm:animLvl val="lvl"/>
          <dgm:resizeHandles val="exact"/>
        </dgm:presLayoutVars>
      </dgm:prSet>
      <dgm:spPr/>
    </dgm:pt>
    <dgm:pt modelId="{CC08118A-0215-403A-9AA1-E9546123E3ED}" type="pres">
      <dgm:prSet presAssocID="{274819F5-9BC5-4C0D-BD08-8CD3504E9B46}" presName="composite" presStyleCnt="0"/>
      <dgm:spPr/>
    </dgm:pt>
    <dgm:pt modelId="{C8BD8160-417D-4AE3-86B8-6A9255F0F82D}" type="pres">
      <dgm:prSet presAssocID="{274819F5-9BC5-4C0D-BD08-8CD3504E9B46}" presName="parTx" presStyleLbl="alignNode1" presStyleIdx="0" presStyleCnt="5">
        <dgm:presLayoutVars>
          <dgm:chMax val="0"/>
          <dgm:chPref val="0"/>
        </dgm:presLayoutVars>
      </dgm:prSet>
      <dgm:spPr/>
    </dgm:pt>
    <dgm:pt modelId="{C9786BFA-82BA-4033-A28B-C38B3A9263EF}" type="pres">
      <dgm:prSet presAssocID="{274819F5-9BC5-4C0D-BD08-8CD3504E9B46}" presName="desTx" presStyleLbl="alignAccFollowNode1" presStyleIdx="0" presStyleCnt="5">
        <dgm:presLayoutVars/>
      </dgm:prSet>
      <dgm:spPr/>
    </dgm:pt>
    <dgm:pt modelId="{024EEE55-5599-4A99-8D11-97273D2FB203}" type="pres">
      <dgm:prSet presAssocID="{2F8E857A-D726-47B1-AC95-47199006E5D7}" presName="space" presStyleCnt="0"/>
      <dgm:spPr/>
    </dgm:pt>
    <dgm:pt modelId="{D4241A78-CCEA-44DD-AA0D-503C47477589}" type="pres">
      <dgm:prSet presAssocID="{CD50AD4B-373E-4628-BE60-84D4ADE71B1A}" presName="composite" presStyleCnt="0"/>
      <dgm:spPr/>
    </dgm:pt>
    <dgm:pt modelId="{5B9E5880-E4CB-406E-8E47-1B9ADBD49C25}" type="pres">
      <dgm:prSet presAssocID="{CD50AD4B-373E-4628-BE60-84D4ADE71B1A}" presName="parTx" presStyleLbl="alignNode1" presStyleIdx="1" presStyleCnt="5">
        <dgm:presLayoutVars>
          <dgm:chMax val="0"/>
          <dgm:chPref val="0"/>
        </dgm:presLayoutVars>
      </dgm:prSet>
      <dgm:spPr/>
    </dgm:pt>
    <dgm:pt modelId="{F1E3714B-9E0E-41D7-B123-922702CA7EC5}" type="pres">
      <dgm:prSet presAssocID="{CD50AD4B-373E-4628-BE60-84D4ADE71B1A}" presName="desTx" presStyleLbl="alignAccFollowNode1" presStyleIdx="1" presStyleCnt="5">
        <dgm:presLayoutVars/>
      </dgm:prSet>
      <dgm:spPr/>
    </dgm:pt>
    <dgm:pt modelId="{2FDF816F-A89D-49EF-8648-302056DD9A5F}" type="pres">
      <dgm:prSet presAssocID="{96EA1B08-F7EF-4127-A8F7-396005ABAFC8}" presName="space" presStyleCnt="0"/>
      <dgm:spPr/>
    </dgm:pt>
    <dgm:pt modelId="{4A4D7227-668D-4375-A759-B8AD58C68B60}" type="pres">
      <dgm:prSet presAssocID="{9E815567-B2FA-44B4-A5CF-7AD30C8808B1}" presName="composite" presStyleCnt="0"/>
      <dgm:spPr/>
    </dgm:pt>
    <dgm:pt modelId="{50CA5EEA-54F8-4F6C-892B-AC2BC85F56E0}" type="pres">
      <dgm:prSet presAssocID="{9E815567-B2FA-44B4-A5CF-7AD30C8808B1}" presName="parTx" presStyleLbl="alignNode1" presStyleIdx="2" presStyleCnt="5">
        <dgm:presLayoutVars>
          <dgm:chMax val="0"/>
          <dgm:chPref val="0"/>
        </dgm:presLayoutVars>
      </dgm:prSet>
      <dgm:spPr/>
    </dgm:pt>
    <dgm:pt modelId="{E1607614-6778-455A-AB51-5C0F04C4C019}" type="pres">
      <dgm:prSet presAssocID="{9E815567-B2FA-44B4-A5CF-7AD30C8808B1}" presName="desTx" presStyleLbl="alignAccFollowNode1" presStyleIdx="2" presStyleCnt="5">
        <dgm:presLayoutVars/>
      </dgm:prSet>
      <dgm:spPr/>
    </dgm:pt>
    <dgm:pt modelId="{1B7A3732-AAB2-41D7-B911-265084879D51}" type="pres">
      <dgm:prSet presAssocID="{4B6C4502-D74F-47F7-868B-C088C48BD261}" presName="space" presStyleCnt="0"/>
      <dgm:spPr/>
    </dgm:pt>
    <dgm:pt modelId="{72C31BC6-8290-4813-B097-D453DFAFB448}" type="pres">
      <dgm:prSet presAssocID="{A200695E-758B-482E-8F9B-E145A8356F68}" presName="composite" presStyleCnt="0"/>
      <dgm:spPr/>
    </dgm:pt>
    <dgm:pt modelId="{DCB05095-6FD8-4A18-802E-8D815252E95E}" type="pres">
      <dgm:prSet presAssocID="{A200695E-758B-482E-8F9B-E145A8356F68}" presName="parTx" presStyleLbl="alignNode1" presStyleIdx="3" presStyleCnt="5">
        <dgm:presLayoutVars>
          <dgm:chMax val="0"/>
          <dgm:chPref val="0"/>
        </dgm:presLayoutVars>
      </dgm:prSet>
      <dgm:spPr/>
    </dgm:pt>
    <dgm:pt modelId="{F2E4806E-0290-463D-A91E-F5D14B9A5678}" type="pres">
      <dgm:prSet presAssocID="{A200695E-758B-482E-8F9B-E145A8356F68}" presName="desTx" presStyleLbl="alignAccFollowNode1" presStyleIdx="3" presStyleCnt="5">
        <dgm:presLayoutVars/>
      </dgm:prSet>
      <dgm:spPr/>
    </dgm:pt>
    <dgm:pt modelId="{1B86057F-86EE-4995-A523-67C2FE977C7C}" type="pres">
      <dgm:prSet presAssocID="{85AD9C44-7BC8-40CC-B6CF-56F90EA5F32C}" presName="space" presStyleCnt="0"/>
      <dgm:spPr/>
    </dgm:pt>
    <dgm:pt modelId="{EF718049-BD68-4239-840A-3C863C7FCB52}" type="pres">
      <dgm:prSet presAssocID="{E14A5B96-B0DE-4319-947F-6C21C866C094}" presName="composite" presStyleCnt="0"/>
      <dgm:spPr/>
    </dgm:pt>
    <dgm:pt modelId="{23F25DDE-933B-41F3-ADE5-4B8152EE1965}" type="pres">
      <dgm:prSet presAssocID="{E14A5B96-B0DE-4319-947F-6C21C866C094}" presName="parTx" presStyleLbl="alignNode1" presStyleIdx="4" presStyleCnt="5">
        <dgm:presLayoutVars>
          <dgm:chMax val="0"/>
          <dgm:chPref val="0"/>
        </dgm:presLayoutVars>
      </dgm:prSet>
      <dgm:spPr/>
    </dgm:pt>
    <dgm:pt modelId="{FCDAAB60-DE1D-467D-BD89-6E0B87114259}" type="pres">
      <dgm:prSet presAssocID="{E14A5B96-B0DE-4319-947F-6C21C866C094}" presName="desTx" presStyleLbl="alignAccFollowNode1" presStyleIdx="4" presStyleCnt="5">
        <dgm:presLayoutVars/>
      </dgm:prSet>
      <dgm:spPr/>
    </dgm:pt>
  </dgm:ptLst>
  <dgm:cxnLst>
    <dgm:cxn modelId="{A0558408-4F12-40C4-94E7-F1A5CD01E4B9}" type="presOf" srcId="{527DF365-1BC1-4D45-826B-98FCC3E66C3D}" destId="{E1607614-6778-455A-AB51-5C0F04C4C019}" srcOrd="0" destOrd="0" presId="urn:microsoft.com/office/officeart/2016/7/layout/ChevronBlockProcess"/>
    <dgm:cxn modelId="{8239CD1A-B12A-4737-BDB2-6E19F811B0CF}" srcId="{50AA584E-46E1-4E89-B0AC-BA46A8446724}" destId="{A200695E-758B-482E-8F9B-E145A8356F68}" srcOrd="3" destOrd="0" parTransId="{C71F8141-542B-4443-BB34-4150B3A42709}" sibTransId="{85AD9C44-7BC8-40CC-B6CF-56F90EA5F32C}"/>
    <dgm:cxn modelId="{4B61691E-8B2C-4434-BBB0-02BE4C5C9630}" type="presOf" srcId="{A200695E-758B-482E-8F9B-E145A8356F68}" destId="{DCB05095-6FD8-4A18-802E-8D815252E95E}" srcOrd="0" destOrd="0" presId="urn:microsoft.com/office/officeart/2016/7/layout/ChevronBlockProcess"/>
    <dgm:cxn modelId="{DB3C352C-45AE-4C30-AC25-51B8B1E02232}" srcId="{A200695E-758B-482E-8F9B-E145A8356F68}" destId="{2F1AA220-8BA3-49E9-95F0-05C2E8970165}" srcOrd="0" destOrd="0" parTransId="{0A5F8D98-B58C-4CA5-B1C1-08F24246DE15}" sibTransId="{895BCBBB-8615-414E-8F14-760094E0BFAF}"/>
    <dgm:cxn modelId="{96F35D3F-C344-4FB0-8754-0A430641A474}" type="presOf" srcId="{274819F5-9BC5-4C0D-BD08-8CD3504E9B46}" destId="{C8BD8160-417D-4AE3-86B8-6A9255F0F82D}" srcOrd="0" destOrd="0" presId="urn:microsoft.com/office/officeart/2016/7/layout/ChevronBlockProcess"/>
    <dgm:cxn modelId="{1A18EB5B-13A2-4D7C-8BBF-1F1897BA7F47}" type="presOf" srcId="{08CEAC28-9E72-4E9B-B185-8A8CC2925720}" destId="{FCDAAB60-DE1D-467D-BD89-6E0B87114259}" srcOrd="0" destOrd="0" presId="urn:microsoft.com/office/officeart/2016/7/layout/ChevronBlockProcess"/>
    <dgm:cxn modelId="{F3CB0C70-1923-4C99-A4EA-DCFEA59E7898}" type="presOf" srcId="{50AA584E-46E1-4E89-B0AC-BA46A8446724}" destId="{52B58A50-D802-4576-9E85-8F68D210195E}" srcOrd="0" destOrd="0" presId="urn:microsoft.com/office/officeart/2016/7/layout/ChevronBlockProcess"/>
    <dgm:cxn modelId="{C5604970-D499-4504-95A7-D41251C7D2EC}" srcId="{CD50AD4B-373E-4628-BE60-84D4ADE71B1A}" destId="{5C710A11-151B-43EF-8CDB-74B998A771C5}" srcOrd="0" destOrd="0" parTransId="{64035491-2F0B-4206-9FF7-0EDB2390BB7C}" sibTransId="{9C2D91A8-2968-4A26-9FC3-DA1E9461BE4D}"/>
    <dgm:cxn modelId="{ADF69384-6A1E-42BF-AD97-17670F783E8B}" srcId="{9E815567-B2FA-44B4-A5CF-7AD30C8808B1}" destId="{527DF365-1BC1-4D45-826B-98FCC3E66C3D}" srcOrd="0" destOrd="0" parTransId="{BDA089C7-F727-426F-A264-0C594D65C377}" sibTransId="{CBCA916F-FA56-47AF-8B99-BAA3CB803CAF}"/>
    <dgm:cxn modelId="{8C4A2695-AC51-48D7-942F-C5DE85CE0C4D}" type="presOf" srcId="{E14A5B96-B0DE-4319-947F-6C21C866C094}" destId="{23F25DDE-933B-41F3-ADE5-4B8152EE1965}" srcOrd="0" destOrd="0" presId="urn:microsoft.com/office/officeart/2016/7/layout/ChevronBlockProcess"/>
    <dgm:cxn modelId="{FE8BF59C-A8BD-49BD-859F-B00D75D0EF82}" type="presOf" srcId="{CD50AD4B-373E-4628-BE60-84D4ADE71B1A}" destId="{5B9E5880-E4CB-406E-8E47-1B9ADBD49C25}" srcOrd="0" destOrd="0" presId="urn:microsoft.com/office/officeart/2016/7/layout/ChevronBlockProcess"/>
    <dgm:cxn modelId="{C39ABC9E-A980-48E5-BE2F-9B2B48EE4C9C}" srcId="{50AA584E-46E1-4E89-B0AC-BA46A8446724}" destId="{9E815567-B2FA-44B4-A5CF-7AD30C8808B1}" srcOrd="2" destOrd="0" parTransId="{97FB31FF-CC44-4716-9BF1-C334772F64FC}" sibTransId="{4B6C4502-D74F-47F7-868B-C088C48BD261}"/>
    <dgm:cxn modelId="{E5D59AA2-C1A6-4E69-9FF5-6A5EC9B2E476}" type="presOf" srcId="{75E90D81-59B7-4ECC-9322-5A2506EF7E8E}" destId="{C9786BFA-82BA-4033-A28B-C38B3A9263EF}" srcOrd="0" destOrd="0" presId="urn:microsoft.com/office/officeart/2016/7/layout/ChevronBlockProcess"/>
    <dgm:cxn modelId="{2ED94DA7-FCAD-4D0C-9506-420BC4467635}" type="presOf" srcId="{2F1AA220-8BA3-49E9-95F0-05C2E8970165}" destId="{F2E4806E-0290-463D-A91E-F5D14B9A5678}" srcOrd="0" destOrd="0" presId="urn:microsoft.com/office/officeart/2016/7/layout/ChevronBlockProcess"/>
    <dgm:cxn modelId="{1165C6B1-03C0-4916-B46D-19113C32746B}" srcId="{50AA584E-46E1-4E89-B0AC-BA46A8446724}" destId="{CD50AD4B-373E-4628-BE60-84D4ADE71B1A}" srcOrd="1" destOrd="0" parTransId="{9C5DE2F2-0C8C-4D24-8055-150BBB163C7A}" sibTransId="{96EA1B08-F7EF-4127-A8F7-396005ABAFC8}"/>
    <dgm:cxn modelId="{999CEEB5-4983-4A9F-8A7F-FAB44DD46762}" srcId="{E14A5B96-B0DE-4319-947F-6C21C866C094}" destId="{08CEAC28-9E72-4E9B-B185-8A8CC2925720}" srcOrd="0" destOrd="0" parTransId="{D5FC62F7-1791-48F8-BADC-9E4C40C905CE}" sibTransId="{D6F7EF25-7B80-4850-96A5-88C9D6FFC589}"/>
    <dgm:cxn modelId="{ADEFEAC2-4C73-40AB-9ADD-276BB8BECF33}" srcId="{274819F5-9BC5-4C0D-BD08-8CD3504E9B46}" destId="{75E90D81-59B7-4ECC-9322-5A2506EF7E8E}" srcOrd="0" destOrd="0" parTransId="{65A7BD40-36FF-4F3B-BE11-C171AFFD6CD8}" sibTransId="{BB13402F-49FA-4BF4-8F89-5182EFC33634}"/>
    <dgm:cxn modelId="{78F5FDCA-A9B7-4D6C-BED1-F2376B467B72}" type="presOf" srcId="{5C710A11-151B-43EF-8CDB-74B998A771C5}" destId="{F1E3714B-9E0E-41D7-B123-922702CA7EC5}" srcOrd="0" destOrd="0" presId="urn:microsoft.com/office/officeart/2016/7/layout/ChevronBlockProcess"/>
    <dgm:cxn modelId="{C3A9C2E7-0887-4584-A226-3C8D7686004B}" srcId="{50AA584E-46E1-4E89-B0AC-BA46A8446724}" destId="{E14A5B96-B0DE-4319-947F-6C21C866C094}" srcOrd="4" destOrd="0" parTransId="{F8114AE8-2B85-471A-996A-A76E2A693219}" sibTransId="{285F0CB3-47B2-41B5-B1B9-504C53AB2EA6}"/>
    <dgm:cxn modelId="{D0D9D5F1-ECC7-4373-8263-6807F5F11E49}" srcId="{50AA584E-46E1-4E89-B0AC-BA46A8446724}" destId="{274819F5-9BC5-4C0D-BD08-8CD3504E9B46}" srcOrd="0" destOrd="0" parTransId="{66AD4BED-6D18-4CE2-9B8F-B4D76E2071AD}" sibTransId="{2F8E857A-D726-47B1-AC95-47199006E5D7}"/>
    <dgm:cxn modelId="{8130BDFF-A72A-4A85-9792-539112AE4909}" type="presOf" srcId="{9E815567-B2FA-44B4-A5CF-7AD30C8808B1}" destId="{50CA5EEA-54F8-4F6C-892B-AC2BC85F56E0}" srcOrd="0" destOrd="0" presId="urn:microsoft.com/office/officeart/2016/7/layout/ChevronBlockProcess"/>
    <dgm:cxn modelId="{EB773B5D-D960-4EF4-9EF5-A1E7CF30022D}" type="presParOf" srcId="{52B58A50-D802-4576-9E85-8F68D210195E}" destId="{CC08118A-0215-403A-9AA1-E9546123E3ED}" srcOrd="0" destOrd="0" presId="urn:microsoft.com/office/officeart/2016/7/layout/ChevronBlockProcess"/>
    <dgm:cxn modelId="{94B23E99-2765-4468-9FD5-F1CBC65AF822}" type="presParOf" srcId="{CC08118A-0215-403A-9AA1-E9546123E3ED}" destId="{C8BD8160-417D-4AE3-86B8-6A9255F0F82D}" srcOrd="0" destOrd="0" presId="urn:microsoft.com/office/officeart/2016/7/layout/ChevronBlockProcess"/>
    <dgm:cxn modelId="{25412B94-5289-4A68-BA0F-08BBADF276F0}" type="presParOf" srcId="{CC08118A-0215-403A-9AA1-E9546123E3ED}" destId="{C9786BFA-82BA-4033-A28B-C38B3A9263EF}" srcOrd="1" destOrd="0" presId="urn:microsoft.com/office/officeart/2016/7/layout/ChevronBlockProcess"/>
    <dgm:cxn modelId="{515DE500-BEDF-4F16-BE8F-FF7915FFEA3F}" type="presParOf" srcId="{52B58A50-D802-4576-9E85-8F68D210195E}" destId="{024EEE55-5599-4A99-8D11-97273D2FB203}" srcOrd="1" destOrd="0" presId="urn:microsoft.com/office/officeart/2016/7/layout/ChevronBlockProcess"/>
    <dgm:cxn modelId="{D5E1B047-1340-43F7-88BA-96F3E66E0E69}" type="presParOf" srcId="{52B58A50-D802-4576-9E85-8F68D210195E}" destId="{D4241A78-CCEA-44DD-AA0D-503C47477589}" srcOrd="2" destOrd="0" presId="urn:microsoft.com/office/officeart/2016/7/layout/ChevronBlockProcess"/>
    <dgm:cxn modelId="{F0698C01-131D-42A9-A198-B3621E0D4C95}" type="presParOf" srcId="{D4241A78-CCEA-44DD-AA0D-503C47477589}" destId="{5B9E5880-E4CB-406E-8E47-1B9ADBD49C25}" srcOrd="0" destOrd="0" presId="urn:microsoft.com/office/officeart/2016/7/layout/ChevronBlockProcess"/>
    <dgm:cxn modelId="{16F20B86-1C69-4C91-9714-BC4882F5073C}" type="presParOf" srcId="{D4241A78-CCEA-44DD-AA0D-503C47477589}" destId="{F1E3714B-9E0E-41D7-B123-922702CA7EC5}" srcOrd="1" destOrd="0" presId="urn:microsoft.com/office/officeart/2016/7/layout/ChevronBlockProcess"/>
    <dgm:cxn modelId="{8BF3761F-CA5C-4425-A058-178A24B3086F}" type="presParOf" srcId="{52B58A50-D802-4576-9E85-8F68D210195E}" destId="{2FDF816F-A89D-49EF-8648-302056DD9A5F}" srcOrd="3" destOrd="0" presId="urn:microsoft.com/office/officeart/2016/7/layout/ChevronBlockProcess"/>
    <dgm:cxn modelId="{D11D142B-F17A-4542-83EF-1107673757FF}" type="presParOf" srcId="{52B58A50-D802-4576-9E85-8F68D210195E}" destId="{4A4D7227-668D-4375-A759-B8AD58C68B60}" srcOrd="4" destOrd="0" presId="urn:microsoft.com/office/officeart/2016/7/layout/ChevronBlockProcess"/>
    <dgm:cxn modelId="{0222211D-C9C7-4EE1-80B6-9DAAB9D3DD6A}" type="presParOf" srcId="{4A4D7227-668D-4375-A759-B8AD58C68B60}" destId="{50CA5EEA-54F8-4F6C-892B-AC2BC85F56E0}" srcOrd="0" destOrd="0" presId="urn:microsoft.com/office/officeart/2016/7/layout/ChevronBlockProcess"/>
    <dgm:cxn modelId="{E8A06431-37C5-4253-8865-C24B148482A3}" type="presParOf" srcId="{4A4D7227-668D-4375-A759-B8AD58C68B60}" destId="{E1607614-6778-455A-AB51-5C0F04C4C019}" srcOrd="1" destOrd="0" presId="urn:microsoft.com/office/officeart/2016/7/layout/ChevronBlockProcess"/>
    <dgm:cxn modelId="{BB51179C-CEBE-4821-A72B-C1A824712A94}" type="presParOf" srcId="{52B58A50-D802-4576-9E85-8F68D210195E}" destId="{1B7A3732-AAB2-41D7-B911-265084879D51}" srcOrd="5" destOrd="0" presId="urn:microsoft.com/office/officeart/2016/7/layout/ChevronBlockProcess"/>
    <dgm:cxn modelId="{F45191A3-5FBF-4AC2-8A2A-CE81FE29709C}" type="presParOf" srcId="{52B58A50-D802-4576-9E85-8F68D210195E}" destId="{72C31BC6-8290-4813-B097-D453DFAFB448}" srcOrd="6" destOrd="0" presId="urn:microsoft.com/office/officeart/2016/7/layout/ChevronBlockProcess"/>
    <dgm:cxn modelId="{260A2225-8159-4737-AEEA-117EC94E3A91}" type="presParOf" srcId="{72C31BC6-8290-4813-B097-D453DFAFB448}" destId="{DCB05095-6FD8-4A18-802E-8D815252E95E}" srcOrd="0" destOrd="0" presId="urn:microsoft.com/office/officeart/2016/7/layout/ChevronBlockProcess"/>
    <dgm:cxn modelId="{8D950FDB-351B-4490-90F6-49720074188F}" type="presParOf" srcId="{72C31BC6-8290-4813-B097-D453DFAFB448}" destId="{F2E4806E-0290-463D-A91E-F5D14B9A5678}" srcOrd="1" destOrd="0" presId="urn:microsoft.com/office/officeart/2016/7/layout/ChevronBlockProcess"/>
    <dgm:cxn modelId="{611BEEF4-E5AA-43B0-970A-397883BE8E0A}" type="presParOf" srcId="{52B58A50-D802-4576-9E85-8F68D210195E}" destId="{1B86057F-86EE-4995-A523-67C2FE977C7C}" srcOrd="7" destOrd="0" presId="urn:microsoft.com/office/officeart/2016/7/layout/ChevronBlockProcess"/>
    <dgm:cxn modelId="{80AEE715-EF8B-4F14-B9AE-68E5E1401D7F}" type="presParOf" srcId="{52B58A50-D802-4576-9E85-8F68D210195E}" destId="{EF718049-BD68-4239-840A-3C863C7FCB52}" srcOrd="8" destOrd="0" presId="urn:microsoft.com/office/officeart/2016/7/layout/ChevronBlockProcess"/>
    <dgm:cxn modelId="{C7FB9B2A-9F0C-4C51-A650-027CD7F4A2FF}" type="presParOf" srcId="{EF718049-BD68-4239-840A-3C863C7FCB52}" destId="{23F25DDE-933B-41F3-ADE5-4B8152EE1965}" srcOrd="0" destOrd="0" presId="urn:microsoft.com/office/officeart/2016/7/layout/ChevronBlockProcess"/>
    <dgm:cxn modelId="{6DC89D62-838D-49DD-9AF8-4168FCCA1BD4}" type="presParOf" srcId="{EF718049-BD68-4239-840A-3C863C7FCB52}" destId="{FCDAAB60-DE1D-467D-BD89-6E0B87114259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0AA584E-46E1-4E89-B0AC-BA46A8446724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330C03-CF4A-4B09-93D8-D036CD6C1ECA}" type="pres">
      <dgm:prSet presAssocID="{50AA584E-46E1-4E89-B0AC-BA46A8446724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BB18AA36-22D5-4B0E-99FD-7723C392951B}" type="presOf" srcId="{50AA584E-46E1-4E89-B0AC-BA46A8446724}" destId="{AB330C03-CF4A-4B09-93D8-D036CD6C1ECA}" srcOrd="0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09A3982-E7D8-4DB2-BB43-7C45D506672A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40B77B6F-5AD7-43B4-94E2-F4E4E2563987}">
      <dgm:prSet phldrT="[Text]" custT="1"/>
      <dgm:spPr/>
      <dgm:t>
        <a:bodyPr/>
        <a:lstStyle/>
        <a:p>
          <a:pPr algn="ctr"/>
          <a:r>
            <a:rPr lang="en-CA" sz="2400" b="0" dirty="0" err="1"/>
            <a:t>Github</a:t>
          </a:r>
          <a:r>
            <a:rPr lang="en-CA" sz="2400" b="0" dirty="0"/>
            <a:t>: </a:t>
          </a:r>
          <a:r>
            <a:rPr lang="en-CA" sz="2400" b="0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https://github.com/LightBeacon/Age-Detection.git</a:t>
          </a:r>
          <a:endParaRPr lang="en-CA" sz="2400" b="0" dirty="0">
            <a:solidFill>
              <a:schemeClr val="bg1"/>
            </a:solidFill>
          </a:endParaRPr>
        </a:p>
        <a:p>
          <a:pPr algn="ctr"/>
          <a:r>
            <a:rPr lang="en-CA" sz="2400" b="0" dirty="0"/>
            <a:t>Please: use Final_Project_Demo.py under any python friendly environment</a:t>
          </a:r>
        </a:p>
      </dgm:t>
    </dgm:pt>
    <dgm:pt modelId="{59E7241D-1E7D-4B28-980A-552F52D4C4BA}" type="parTrans" cxnId="{39B9482F-2C5D-4DB3-B52D-E32AC299C2D6}">
      <dgm:prSet/>
      <dgm:spPr/>
      <dgm:t>
        <a:bodyPr/>
        <a:lstStyle/>
        <a:p>
          <a:endParaRPr lang="en-CA"/>
        </a:p>
      </dgm:t>
    </dgm:pt>
    <dgm:pt modelId="{A0580375-EB3C-4E61-90CC-FCCEE4152035}" type="sibTrans" cxnId="{39B9482F-2C5D-4DB3-B52D-E32AC299C2D6}">
      <dgm:prSet/>
      <dgm:spPr/>
      <dgm:t>
        <a:bodyPr/>
        <a:lstStyle/>
        <a:p>
          <a:endParaRPr lang="en-CA"/>
        </a:p>
      </dgm:t>
    </dgm:pt>
    <dgm:pt modelId="{ED9C967D-D5C5-4E8C-A358-A67A43EFCE34}" type="pres">
      <dgm:prSet presAssocID="{109A3982-E7D8-4DB2-BB43-7C45D506672A}" presName="Name0" presStyleCnt="0">
        <dgm:presLayoutVars>
          <dgm:dir/>
          <dgm:resizeHandles val="exact"/>
        </dgm:presLayoutVars>
      </dgm:prSet>
      <dgm:spPr/>
    </dgm:pt>
    <dgm:pt modelId="{4353DBDD-9247-43B1-80E3-6ADAC1A71606}" type="pres">
      <dgm:prSet presAssocID="{40B77B6F-5AD7-43B4-94E2-F4E4E2563987}" presName="node" presStyleLbl="node1" presStyleIdx="0" presStyleCnt="1" custScaleX="853333" custScaleY="140621" custRadScaleRad="126233" custRadScaleInc="-10218">
        <dgm:presLayoutVars>
          <dgm:bulletEnabled val="1"/>
        </dgm:presLayoutVars>
      </dgm:prSet>
      <dgm:spPr/>
    </dgm:pt>
  </dgm:ptLst>
  <dgm:cxnLst>
    <dgm:cxn modelId="{52BABB22-72C0-4F80-B7BE-6EF6FB747B26}" type="presOf" srcId="{109A3982-E7D8-4DB2-BB43-7C45D506672A}" destId="{ED9C967D-D5C5-4E8C-A358-A67A43EFCE34}" srcOrd="0" destOrd="0" presId="urn:microsoft.com/office/officeart/2005/8/layout/cycle7"/>
    <dgm:cxn modelId="{39B9482F-2C5D-4DB3-B52D-E32AC299C2D6}" srcId="{109A3982-E7D8-4DB2-BB43-7C45D506672A}" destId="{40B77B6F-5AD7-43B4-94E2-F4E4E2563987}" srcOrd="0" destOrd="0" parTransId="{59E7241D-1E7D-4B28-980A-552F52D4C4BA}" sibTransId="{A0580375-EB3C-4E61-90CC-FCCEE4152035}"/>
    <dgm:cxn modelId="{4C827D44-6429-46FE-9FC9-B119B6162C25}" type="presOf" srcId="{40B77B6F-5AD7-43B4-94E2-F4E4E2563987}" destId="{4353DBDD-9247-43B1-80E3-6ADAC1A71606}" srcOrd="0" destOrd="0" presId="urn:microsoft.com/office/officeart/2005/8/layout/cycle7"/>
    <dgm:cxn modelId="{8C21BF2E-2E58-4CAB-B7CA-2890F988D1CE}" type="presParOf" srcId="{ED9C967D-D5C5-4E8C-A358-A67A43EFCE34}" destId="{4353DBDD-9247-43B1-80E3-6ADAC1A7160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09A3982-E7D8-4DB2-BB43-7C45D506672A}" type="doc">
      <dgm:prSet loTypeId="urn:microsoft.com/office/officeart/2005/8/layout/cycle7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40B77B6F-5AD7-43B4-94E2-F4E4E2563987}">
      <dgm:prSet phldrT="[Text]" custT="1"/>
      <dgm:spPr/>
      <dgm:t>
        <a:bodyPr/>
        <a:lstStyle/>
        <a:p>
          <a:pPr algn="l"/>
          <a:r>
            <a:rPr lang="en-CA" sz="4000" dirty="0"/>
            <a:t>1.</a:t>
          </a:r>
          <a:r>
            <a:rPr lang="en-CA" sz="4000" b="1" i="0" dirty="0"/>
            <a:t> </a:t>
          </a:r>
          <a:r>
            <a:rPr lang="en-CA" sz="4000" b="0" i="0" dirty="0"/>
            <a:t>Data processing</a:t>
          </a:r>
        </a:p>
        <a:p>
          <a:pPr algn="l"/>
          <a:r>
            <a:rPr lang="en-CA" sz="4000" b="0" dirty="0"/>
            <a:t>2.</a:t>
          </a:r>
          <a:r>
            <a:rPr lang="en-CA" sz="4000" b="0" i="0" dirty="0"/>
            <a:t> Computation expensive</a:t>
          </a:r>
        </a:p>
        <a:p>
          <a:pPr algn="l"/>
          <a:r>
            <a:rPr lang="en-CA" sz="4000" b="0" i="0" dirty="0"/>
            <a:t>3. Model training and parameters tunning</a:t>
          </a:r>
        </a:p>
        <a:p>
          <a:pPr algn="l"/>
          <a:r>
            <a:rPr lang="en-CA" sz="4000" b="0" i="0" dirty="0"/>
            <a:t>4.Model integration with recommender engines</a:t>
          </a:r>
          <a:endParaRPr lang="en-CA" sz="4000" b="0" dirty="0"/>
        </a:p>
      </dgm:t>
    </dgm:pt>
    <dgm:pt modelId="{59E7241D-1E7D-4B28-980A-552F52D4C4BA}" type="parTrans" cxnId="{39B9482F-2C5D-4DB3-B52D-E32AC299C2D6}">
      <dgm:prSet/>
      <dgm:spPr/>
      <dgm:t>
        <a:bodyPr/>
        <a:lstStyle/>
        <a:p>
          <a:endParaRPr lang="en-CA"/>
        </a:p>
      </dgm:t>
    </dgm:pt>
    <dgm:pt modelId="{A0580375-EB3C-4E61-90CC-FCCEE4152035}" type="sibTrans" cxnId="{39B9482F-2C5D-4DB3-B52D-E32AC299C2D6}">
      <dgm:prSet/>
      <dgm:spPr/>
      <dgm:t>
        <a:bodyPr/>
        <a:lstStyle/>
        <a:p>
          <a:endParaRPr lang="en-CA"/>
        </a:p>
      </dgm:t>
    </dgm:pt>
    <dgm:pt modelId="{ED9C967D-D5C5-4E8C-A358-A67A43EFCE34}" type="pres">
      <dgm:prSet presAssocID="{109A3982-E7D8-4DB2-BB43-7C45D506672A}" presName="Name0" presStyleCnt="0">
        <dgm:presLayoutVars>
          <dgm:dir/>
          <dgm:resizeHandles val="exact"/>
        </dgm:presLayoutVars>
      </dgm:prSet>
      <dgm:spPr/>
    </dgm:pt>
    <dgm:pt modelId="{4353DBDD-9247-43B1-80E3-6ADAC1A71606}" type="pres">
      <dgm:prSet presAssocID="{40B77B6F-5AD7-43B4-94E2-F4E4E2563987}" presName="node" presStyleLbl="node1" presStyleIdx="0" presStyleCnt="1" custScaleX="236763" custScaleY="140621" custRadScaleRad="85108" custRadScaleInc="-4409">
        <dgm:presLayoutVars>
          <dgm:bulletEnabled val="1"/>
        </dgm:presLayoutVars>
      </dgm:prSet>
      <dgm:spPr/>
    </dgm:pt>
  </dgm:ptLst>
  <dgm:cxnLst>
    <dgm:cxn modelId="{52BABB22-72C0-4F80-B7BE-6EF6FB747B26}" type="presOf" srcId="{109A3982-E7D8-4DB2-BB43-7C45D506672A}" destId="{ED9C967D-D5C5-4E8C-A358-A67A43EFCE34}" srcOrd="0" destOrd="0" presId="urn:microsoft.com/office/officeart/2005/8/layout/cycle7"/>
    <dgm:cxn modelId="{39B9482F-2C5D-4DB3-B52D-E32AC299C2D6}" srcId="{109A3982-E7D8-4DB2-BB43-7C45D506672A}" destId="{40B77B6F-5AD7-43B4-94E2-F4E4E2563987}" srcOrd="0" destOrd="0" parTransId="{59E7241D-1E7D-4B28-980A-552F52D4C4BA}" sibTransId="{A0580375-EB3C-4E61-90CC-FCCEE4152035}"/>
    <dgm:cxn modelId="{4C827D44-6429-46FE-9FC9-B119B6162C25}" type="presOf" srcId="{40B77B6F-5AD7-43B4-94E2-F4E4E2563987}" destId="{4353DBDD-9247-43B1-80E3-6ADAC1A71606}" srcOrd="0" destOrd="0" presId="urn:microsoft.com/office/officeart/2005/8/layout/cycle7"/>
    <dgm:cxn modelId="{8C21BF2E-2E58-4CAB-B7CA-2890F988D1CE}" type="presParOf" srcId="{ED9C967D-D5C5-4E8C-A358-A67A43EFCE34}" destId="{4353DBDD-9247-43B1-80E3-6ADAC1A71606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3DBDD-9247-43B1-80E3-6ADAC1A71606}">
      <dsp:nvSpPr>
        <dsp:cNvPr id="0" name=""/>
        <dsp:cNvSpPr/>
      </dsp:nvSpPr>
      <dsp:spPr>
        <a:xfrm>
          <a:off x="21" y="-19732"/>
          <a:ext cx="2828442" cy="38840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800" b="1" i="0" kern="1200" dirty="0"/>
            <a:t>Hussam</a:t>
          </a:r>
        </a:p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800" b="1" i="0" kern="1200" dirty="0"/>
            <a:t> Al Hamdan</a:t>
          </a:r>
        </a:p>
      </dsp:txBody>
      <dsp:txXfrm>
        <a:off x="82863" y="63110"/>
        <a:ext cx="2662758" cy="37183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BD8160-417D-4AE3-86B8-6A9255F0F82D}">
      <dsp:nvSpPr>
        <dsp:cNvPr id="0" name=""/>
        <dsp:cNvSpPr/>
      </dsp:nvSpPr>
      <dsp:spPr>
        <a:xfrm>
          <a:off x="8198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Download</a:t>
          </a:r>
        </a:p>
      </dsp:txBody>
      <dsp:txXfrm>
        <a:off x="186157" y="174231"/>
        <a:ext cx="1621400" cy="593195"/>
      </dsp:txXfrm>
    </dsp:sp>
    <dsp:sp modelId="{C9786BFA-82BA-4033-A28B-C38B3A9263EF}">
      <dsp:nvSpPr>
        <dsp:cNvPr id="0" name=""/>
        <dsp:cNvSpPr/>
      </dsp:nvSpPr>
      <dsp:spPr>
        <a:xfrm>
          <a:off x="8198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Download The Data</a:t>
          </a:r>
        </a:p>
      </dsp:txBody>
      <dsp:txXfrm>
        <a:off x="8198" y="767426"/>
        <a:ext cx="1799359" cy="987008"/>
      </dsp:txXfrm>
    </dsp:sp>
    <dsp:sp modelId="{5B9E5880-E4CB-406E-8E47-1B9ADBD49C25}">
      <dsp:nvSpPr>
        <dsp:cNvPr id="0" name=""/>
        <dsp:cNvSpPr/>
      </dsp:nvSpPr>
      <dsp:spPr>
        <a:xfrm>
          <a:off x="1937018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Prepare</a:t>
          </a:r>
        </a:p>
      </dsp:txBody>
      <dsp:txXfrm>
        <a:off x="2114977" y="174231"/>
        <a:ext cx="1621400" cy="593195"/>
      </dsp:txXfrm>
    </dsp:sp>
    <dsp:sp modelId="{F1E3714B-9E0E-41D7-B123-922702CA7EC5}">
      <dsp:nvSpPr>
        <dsp:cNvPr id="0" name=""/>
        <dsp:cNvSpPr/>
      </dsp:nvSpPr>
      <dsp:spPr>
        <a:xfrm>
          <a:off x="1937018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Prepare The Data</a:t>
          </a:r>
        </a:p>
      </dsp:txBody>
      <dsp:txXfrm>
        <a:off x="1937018" y="767426"/>
        <a:ext cx="1799359" cy="987008"/>
      </dsp:txXfrm>
    </dsp:sp>
    <dsp:sp modelId="{50CA5EEA-54F8-4F6C-892B-AC2BC85F56E0}">
      <dsp:nvSpPr>
        <dsp:cNvPr id="0" name=""/>
        <dsp:cNvSpPr/>
      </dsp:nvSpPr>
      <dsp:spPr>
        <a:xfrm>
          <a:off x="3865838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Build</a:t>
          </a:r>
        </a:p>
      </dsp:txBody>
      <dsp:txXfrm>
        <a:off x="4043797" y="174231"/>
        <a:ext cx="1621400" cy="593195"/>
      </dsp:txXfrm>
    </dsp:sp>
    <dsp:sp modelId="{E1607614-6778-455A-AB51-5C0F04C4C019}">
      <dsp:nvSpPr>
        <dsp:cNvPr id="0" name=""/>
        <dsp:cNvSpPr/>
      </dsp:nvSpPr>
      <dsp:spPr>
        <a:xfrm>
          <a:off x="3865838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Build The Model</a:t>
          </a:r>
        </a:p>
      </dsp:txBody>
      <dsp:txXfrm>
        <a:off x="3865838" y="767426"/>
        <a:ext cx="1799359" cy="987008"/>
      </dsp:txXfrm>
    </dsp:sp>
    <dsp:sp modelId="{DCB05095-6FD8-4A18-802E-8D815252E95E}">
      <dsp:nvSpPr>
        <dsp:cNvPr id="0" name=""/>
        <dsp:cNvSpPr/>
      </dsp:nvSpPr>
      <dsp:spPr>
        <a:xfrm>
          <a:off x="5794658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Train</a:t>
          </a:r>
        </a:p>
      </dsp:txBody>
      <dsp:txXfrm>
        <a:off x="5972617" y="174231"/>
        <a:ext cx="1621400" cy="593195"/>
      </dsp:txXfrm>
    </dsp:sp>
    <dsp:sp modelId="{F2E4806E-0290-463D-A91E-F5D14B9A5678}">
      <dsp:nvSpPr>
        <dsp:cNvPr id="0" name=""/>
        <dsp:cNvSpPr/>
      </dsp:nvSpPr>
      <dsp:spPr>
        <a:xfrm>
          <a:off x="5794658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Train The Model</a:t>
          </a:r>
        </a:p>
      </dsp:txBody>
      <dsp:txXfrm>
        <a:off x="5794658" y="767426"/>
        <a:ext cx="1799359" cy="987008"/>
      </dsp:txXfrm>
    </dsp:sp>
    <dsp:sp modelId="{23F25DDE-933B-41F3-ADE5-4B8152EE1965}">
      <dsp:nvSpPr>
        <dsp:cNvPr id="0" name=""/>
        <dsp:cNvSpPr/>
      </dsp:nvSpPr>
      <dsp:spPr>
        <a:xfrm>
          <a:off x="7723479" y="174231"/>
          <a:ext cx="1977317" cy="593195"/>
        </a:xfrm>
        <a:prstGeom prst="chevron">
          <a:avLst>
            <a:gd name="adj" fmla="val 3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243" tIns="73243" rIns="73243" bIns="73243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Deploy</a:t>
          </a:r>
        </a:p>
      </dsp:txBody>
      <dsp:txXfrm>
        <a:off x="7901438" y="174231"/>
        <a:ext cx="1621400" cy="593195"/>
      </dsp:txXfrm>
    </dsp:sp>
    <dsp:sp modelId="{FCDAAB60-DE1D-467D-BD89-6E0B87114259}">
      <dsp:nvSpPr>
        <dsp:cNvPr id="0" name=""/>
        <dsp:cNvSpPr/>
      </dsp:nvSpPr>
      <dsp:spPr>
        <a:xfrm>
          <a:off x="7723479" y="767426"/>
          <a:ext cx="1799359" cy="98700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189" tIns="142189" rIns="142189" bIns="28437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Deploy DL Model</a:t>
          </a:r>
        </a:p>
      </dsp:txBody>
      <dsp:txXfrm>
        <a:off x="7723479" y="767426"/>
        <a:ext cx="1799359" cy="98700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3DBDD-9247-43B1-80E3-6ADAC1A71606}">
      <dsp:nvSpPr>
        <dsp:cNvPr id="0" name=""/>
        <dsp:cNvSpPr/>
      </dsp:nvSpPr>
      <dsp:spPr>
        <a:xfrm>
          <a:off x="0" y="0"/>
          <a:ext cx="9948732" cy="8197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b="0" kern="1200" dirty="0" err="1"/>
            <a:t>Github</a:t>
          </a:r>
          <a:r>
            <a:rPr lang="en-CA" sz="2400" b="0" kern="1200" dirty="0"/>
            <a:t>: </a:t>
          </a:r>
          <a:r>
            <a:rPr lang="en-CA" sz="2400" b="0" kern="1200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https://github.com/LightBeacon/Age-Detection.git</a:t>
          </a:r>
          <a:endParaRPr lang="en-CA" sz="2400" b="0" kern="1200" dirty="0">
            <a:solidFill>
              <a:schemeClr val="bg1"/>
            </a:solidFill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b="0" kern="1200" dirty="0"/>
            <a:t>Please: use Final_Project_Demo.py under any python friendly environment</a:t>
          </a:r>
        </a:p>
      </dsp:txBody>
      <dsp:txXfrm>
        <a:off x="24009" y="24009"/>
        <a:ext cx="9900714" cy="7717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3DBDD-9247-43B1-80E3-6ADAC1A71606}">
      <dsp:nvSpPr>
        <dsp:cNvPr id="0" name=""/>
        <dsp:cNvSpPr/>
      </dsp:nvSpPr>
      <dsp:spPr>
        <a:xfrm>
          <a:off x="0" y="146788"/>
          <a:ext cx="10417060" cy="30935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kern="1200" dirty="0"/>
            <a:t>1.</a:t>
          </a:r>
          <a:r>
            <a:rPr lang="en-CA" sz="4000" b="1" i="0" kern="1200" dirty="0"/>
            <a:t> </a:t>
          </a:r>
          <a:r>
            <a:rPr lang="en-CA" sz="4000" b="0" i="0" kern="1200" dirty="0"/>
            <a:t>Data processing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b="0" kern="1200" dirty="0"/>
            <a:t>2.</a:t>
          </a:r>
          <a:r>
            <a:rPr lang="en-CA" sz="4000" b="0" i="0" kern="1200" dirty="0"/>
            <a:t> Computation expensive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b="0" i="0" kern="1200" dirty="0"/>
            <a:t>3. Model training and parameters tunning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000" b="0" i="0" kern="1200" dirty="0"/>
            <a:t>4.Model integration with recommender engines</a:t>
          </a:r>
          <a:endParaRPr lang="en-CA" sz="4000" b="0" kern="1200" dirty="0"/>
        </a:p>
      </dsp:txBody>
      <dsp:txXfrm>
        <a:off x="90606" y="237394"/>
        <a:ext cx="10235848" cy="29122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AA591-F28C-4305-9F16-4BC081BD93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E4C004-8FE7-4F40-83C3-17D2BD62F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C07AD-2A22-4291-9225-4A3D5532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5772B-3D30-4C28-A32E-E41BD4B7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29B3-DE1A-43DA-BE0D-88E6174D2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0469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7FC4C-ABC0-4A96-95C0-0829D33C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88491-1456-46DA-A519-62673B697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CFAFF-E3C1-4CA4-886D-5D3DDDF9C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EBC3E-0EBD-4D82-937D-B8AFD0AC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33BE9-D945-48DE-A51F-03A9DDD63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2803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A00205-DABD-45F2-A827-216923CE71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A5024-946A-427C-AD5A-0544AF0B1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45DBC-E896-40A7-9921-750BE6653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CEC9B-5A75-4158-96F4-D0AF2461C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224B5-AB16-4045-9163-21E76C6F9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328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B2E50-7201-4C65-85B5-A86107E2F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6DEFE-34F7-481D-AEE0-5EEB5E80D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2EB09-649A-4104-8F82-DE146FD5C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D09E0-8C6E-449A-9299-50F8FCA32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A0CB4-E980-49BB-A014-5EBB5229D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6923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0BB03-A216-4DA2-B883-808E505B4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DF672-1BF2-4AF3-B405-56F4DA02B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F4C11-9144-4780-AF66-169C87B41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752C2-8CF4-45F0-BDED-321E82CBF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4540B-1EDF-4C52-BF2A-CA7C09D06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7569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E105C-C803-4AA8-A088-5535B3D3A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1A175-BC92-4B05-985E-7A7B33D550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4CE652-68AC-4665-A604-3D99D3C014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E7B6B-E05A-4761-B8B8-C1E5729F3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A6E1E0-C098-482F-9AF6-402647C54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63CAB9-01D9-4E26-878D-2760DB81C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3560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CFB8B-194F-4103-A8C8-94C42B3D6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C36D5-F06D-4AFA-AC95-29A87CC3B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FF76D3-32F5-47C6-98C0-800EACE2E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1260F2-7C4D-4A0E-8C43-959BE67DF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46B7B-7716-4C6B-B820-F9C91CB698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069F4E-54F1-4C6C-A83C-69F129390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DF9AB7-A2FA-4401-8C47-8C2296B8E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AC5FD3-F7B2-4714-94D5-AD93FCB9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440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C3610-BDD5-4EAC-8202-45EA05087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A8808F-A423-49AE-984C-E55A6A9EF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852629-D8BB-4F5C-9561-0CF80F6B2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8A8FA-E33D-48EA-8EC0-1C6D97280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2318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D075B6-8E0A-4462-91A9-F7AE7408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8E9C13-51D8-4288-AE20-FFC4DCEE1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B6680-D1FF-4F7E-9EAE-8290EBBDC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4118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2A3B2-3352-4569-9B8D-2CB8DE1C2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718DA-FDF3-4BDD-A47E-B4DF84568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AC9CA8-57EC-4039-BEB0-1ABE5AC80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33FC9-D910-4BA5-B093-A90546D3F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57EB9-5A6E-404C-81B7-DAEDA5F4E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2D3D12-1118-4D1D-91A4-DFCE63F2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9254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CC12E-A026-41E0-BA7C-802C84424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76AC17-84E7-42D2-BA51-521A2A3A8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F1DF3F-44C6-4267-837A-E4ED9CDDC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3356C-5371-42DA-A894-144E433AE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944DBD-07EA-48CD-8DA5-D0AF0D7F4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5249B-A092-48A4-A222-098AB7B9B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8224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159EC7-AA1F-4349-BDBA-7BF413620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F00023-94DE-451D-8922-6DDD5050C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E16B8-EC64-4358-99D3-872D21542D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46DC8-288F-4C48-BDC1-70BAE836EFAC}" type="datetimeFigureOut">
              <a:rPr lang="en-CA" smtClean="0"/>
              <a:t>2021-11-04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5DF37-ECB4-4C2E-A88D-82240F86C4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713D7-B48D-492C-9FE3-C5D741AD43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A6F02-11B7-4FDF-A921-0F0F16AFF6B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489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image" Target="../media/image2.JPG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image" Target="../media/image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13" Type="http://schemas.openxmlformats.org/officeDocument/2006/relationships/diagramQuickStyle" Target="../diagrams/quickStyle5.xml"/><Relationship Id="rId3" Type="http://schemas.microsoft.com/office/2007/relationships/media" Target="../media/media2.mp4"/><Relationship Id="rId7" Type="http://schemas.openxmlformats.org/officeDocument/2006/relationships/diagramLayout" Target="../diagrams/layout4.xml"/><Relationship Id="rId12" Type="http://schemas.openxmlformats.org/officeDocument/2006/relationships/diagramLayout" Target="../diagrams/layout5.xml"/><Relationship Id="rId17" Type="http://schemas.openxmlformats.org/officeDocument/2006/relationships/image" Target="../media/image4.png"/><Relationship Id="rId2" Type="http://schemas.openxmlformats.org/officeDocument/2006/relationships/video" Target="../media/media1.mp4"/><Relationship Id="rId16" Type="http://schemas.openxmlformats.org/officeDocument/2006/relationships/image" Target="../media/image3.png"/><Relationship Id="rId1" Type="http://schemas.microsoft.com/office/2007/relationships/media" Target="../media/media1.mp4"/><Relationship Id="rId6" Type="http://schemas.openxmlformats.org/officeDocument/2006/relationships/diagramData" Target="../diagrams/data4.xml"/><Relationship Id="rId11" Type="http://schemas.openxmlformats.org/officeDocument/2006/relationships/diagramData" Target="../diagrams/data5.xml"/><Relationship Id="rId5" Type="http://schemas.openxmlformats.org/officeDocument/2006/relationships/slideLayout" Target="../slideLayouts/slideLayout2.xml"/><Relationship Id="rId15" Type="http://schemas.microsoft.com/office/2007/relationships/diagramDrawing" Target="../diagrams/drawing5.xml"/><Relationship Id="rId10" Type="http://schemas.microsoft.com/office/2007/relationships/diagramDrawing" Target="../diagrams/drawing4.xml"/><Relationship Id="rId4" Type="http://schemas.openxmlformats.org/officeDocument/2006/relationships/video" Target="../media/media2.mp4"/><Relationship Id="rId9" Type="http://schemas.openxmlformats.org/officeDocument/2006/relationships/diagramColors" Target="../diagrams/colors4.xml"/><Relationship Id="rId14" Type="http://schemas.openxmlformats.org/officeDocument/2006/relationships/diagramColors" Target="../diagrams/colors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720" y="916712"/>
            <a:ext cx="10264697" cy="894455"/>
          </a:xfrm>
        </p:spPr>
        <p:txBody>
          <a:bodyPr>
            <a:normAutofit fontScale="90000"/>
          </a:bodyPr>
          <a:lstStyle/>
          <a:p>
            <a:pPr algn="ctr"/>
            <a:r>
              <a:rPr lang="en-CA" sz="60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Who I am?</a:t>
            </a:r>
            <a:endParaRPr lang="en-CA" sz="6000" dirty="0">
              <a:solidFill>
                <a:srgbClr val="FFFFFF"/>
              </a:solidFill>
            </a:endParaRPr>
          </a:p>
        </p:txBody>
      </p:sp>
      <p:graphicFrame>
        <p:nvGraphicFramePr>
          <p:cNvPr id="32" name="Content Placeholder 3">
            <a:extLst>
              <a:ext uri="{FF2B5EF4-FFF2-40B4-BE49-F238E27FC236}">
                <a16:creationId xmlns:a16="http://schemas.microsoft.com/office/drawing/2014/main" id="{6273BC8C-E373-4F99-AA60-17AFEB0302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8949116"/>
              </p:ext>
            </p:extLst>
          </p:nvPr>
        </p:nvGraphicFramePr>
        <p:xfrm>
          <a:off x="1407891" y="2177172"/>
          <a:ext cx="9708995" cy="35671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FA16F5-B0F6-4ADE-9A0A-77DAA397D8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3630148"/>
              </p:ext>
            </p:extLst>
          </p:nvPr>
        </p:nvGraphicFramePr>
        <p:xfrm>
          <a:off x="196557" y="2975674"/>
          <a:ext cx="2863956" cy="3844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8" name="Picture 7" descr="A picture containing person, indoor, little&#10;&#10;Description automatically generated">
            <a:extLst>
              <a:ext uri="{FF2B5EF4-FFF2-40B4-BE49-F238E27FC236}">
                <a16:creationId xmlns:a16="http://schemas.microsoft.com/office/drawing/2014/main" id="{2B1F4CD9-0AB5-4D70-9E85-E501FA94190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992" y="2158318"/>
            <a:ext cx="3500668" cy="4680828"/>
          </a:xfrm>
          <a:prstGeom prst="rect">
            <a:avLst/>
          </a:prstGeom>
        </p:spPr>
      </p:pic>
      <p:pic>
        <p:nvPicPr>
          <p:cNvPr id="15" name="Picture 14" descr="A person standing on a boat&#10;&#10;Description automatically generated with medium confidence">
            <a:extLst>
              <a:ext uri="{FF2B5EF4-FFF2-40B4-BE49-F238E27FC236}">
                <a16:creationId xmlns:a16="http://schemas.microsoft.com/office/drawing/2014/main" id="{8191D64F-D2EE-4A6C-9178-B652E8EDC39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134" y="2158316"/>
            <a:ext cx="4955206" cy="468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118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pPr marL="0" lvl="0" indent="0" algn="ctr" defTabSz="2489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CA" sz="44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Age Detection</a:t>
            </a:r>
            <a:endParaRPr lang="en-CA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DD31459-EA28-4112-B4BD-069EC44438F6}"/>
              </a:ext>
            </a:extLst>
          </p:cNvPr>
          <p:cNvGrpSpPr/>
          <p:nvPr/>
        </p:nvGrpSpPr>
        <p:grpSpPr>
          <a:xfrm>
            <a:off x="1222645" y="2012495"/>
            <a:ext cx="9854987" cy="4746525"/>
            <a:chOff x="0" y="1907570"/>
            <a:chExt cx="8919219" cy="1599023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496C0ED-C90B-44ED-8D01-45D5BC361894}"/>
                </a:ext>
              </a:extLst>
            </p:cNvPr>
            <p:cNvSpPr/>
            <p:nvPr/>
          </p:nvSpPr>
          <p:spPr>
            <a:xfrm>
              <a:off x="0" y="1969398"/>
              <a:ext cx="8919219" cy="153719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ectangle: Rounded Corners 4">
              <a:extLst>
                <a:ext uri="{FF2B5EF4-FFF2-40B4-BE49-F238E27FC236}">
                  <a16:creationId xmlns:a16="http://schemas.microsoft.com/office/drawing/2014/main" id="{D0E0A021-DD4C-409F-A380-C47B308182ED}"/>
                </a:ext>
              </a:extLst>
            </p:cNvPr>
            <p:cNvSpPr txBox="1"/>
            <p:nvPr/>
          </p:nvSpPr>
          <p:spPr>
            <a:xfrm>
              <a:off x="64141" y="1907570"/>
              <a:ext cx="8829173" cy="1447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3360" tIns="213360" rIns="213360" bIns="213360" numCol="1" spcCol="1270" anchor="ctr" anchorCtr="0">
              <a:noAutofit/>
            </a:bodyPr>
            <a:lstStyle/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5400" dirty="0">
                  <a:solidFill>
                    <a:prstClr val="white"/>
                  </a:solidFill>
                  <a:latin typeface="Calibri" panose="020F0502020204030204"/>
                  <a:ea typeface="+mn-ea"/>
                  <a:cs typeface="+mn-cs"/>
                </a:rPr>
                <a:t>Business Case and Motivation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Important task in intelligent applications: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-Access control (Restricted age venues: Bars, Casino)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-Human-computer interaction (Shopping Mall, Transportation Station).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-Law enforcement, Visual surveillance (Airport, security services)</a:t>
              </a:r>
            </a:p>
            <a:p>
              <a:pPr marL="0" lvl="0" indent="0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400" dirty="0">
                  <a:solidFill>
                    <a:prstClr val="white"/>
                  </a:solidFill>
                  <a:latin typeface="Calibri" panose="020F0502020204030204"/>
                </a:rPr>
                <a:t>-Marketing intelligence (Netflix, Amazon, Social media platforms)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5654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pPr algn="ctr"/>
            <a:r>
              <a:rPr lang="en-CA" sz="48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Age Detection</a:t>
            </a:r>
            <a:endParaRPr lang="en-CA" sz="4800" dirty="0">
              <a:solidFill>
                <a:srgbClr val="FFFFFF"/>
              </a:solidFill>
            </a:endParaRPr>
          </a:p>
        </p:txBody>
      </p:sp>
      <p:graphicFrame>
        <p:nvGraphicFramePr>
          <p:cNvPr id="32" name="Content Placeholder 3">
            <a:extLst>
              <a:ext uri="{FF2B5EF4-FFF2-40B4-BE49-F238E27FC236}">
                <a16:creationId xmlns:a16="http://schemas.microsoft.com/office/drawing/2014/main" id="{6273BC8C-E373-4F99-AA60-17AFEB0302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969630"/>
              </p:ext>
            </p:extLst>
          </p:nvPr>
        </p:nvGraphicFramePr>
        <p:xfrm>
          <a:off x="1383272" y="4816773"/>
          <a:ext cx="9708995" cy="192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oup 9">
            <a:extLst>
              <a:ext uri="{FF2B5EF4-FFF2-40B4-BE49-F238E27FC236}">
                <a16:creationId xmlns:a16="http://schemas.microsoft.com/office/drawing/2014/main" id="{3DD31459-EA28-4112-B4BD-069EC44438F6}"/>
              </a:ext>
            </a:extLst>
          </p:cNvPr>
          <p:cNvGrpSpPr/>
          <p:nvPr/>
        </p:nvGrpSpPr>
        <p:grpSpPr>
          <a:xfrm>
            <a:off x="1711653" y="2457760"/>
            <a:ext cx="8919219" cy="2246454"/>
            <a:chOff x="0" y="1969398"/>
            <a:chExt cx="8919219" cy="1537195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496C0ED-C90B-44ED-8D01-45D5BC361894}"/>
                </a:ext>
              </a:extLst>
            </p:cNvPr>
            <p:cNvSpPr/>
            <p:nvPr/>
          </p:nvSpPr>
          <p:spPr>
            <a:xfrm>
              <a:off x="0" y="1969398"/>
              <a:ext cx="8919219" cy="1537195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ectangle: Rounded Corners 4">
              <a:extLst>
                <a:ext uri="{FF2B5EF4-FFF2-40B4-BE49-F238E27FC236}">
                  <a16:creationId xmlns:a16="http://schemas.microsoft.com/office/drawing/2014/main" id="{D0E0A021-DD4C-409F-A380-C47B308182ED}"/>
                </a:ext>
              </a:extLst>
            </p:cNvPr>
            <p:cNvSpPr txBox="1"/>
            <p:nvPr/>
          </p:nvSpPr>
          <p:spPr>
            <a:xfrm>
              <a:off x="0" y="2014662"/>
              <a:ext cx="8829173" cy="144714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3360" tIns="213360" rIns="213360" bIns="213360" numCol="1" spcCol="1270" anchor="ctr" anchorCtr="0">
              <a:noAutofit/>
            </a:bodyPr>
            <a:lstStyle/>
            <a:p>
              <a:pPr marL="0" lvl="0" indent="0" algn="ctr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4000" b="1" i="0" kern="1200" dirty="0"/>
                <a:t>Deep Learning Model</a:t>
              </a:r>
            </a:p>
            <a:p>
              <a:pPr marL="0" lvl="0" indent="0" algn="l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4000" b="0" i="0" kern="1200" dirty="0"/>
                <a:t>Convolutional Neural Networks</a:t>
              </a:r>
              <a:r>
                <a:rPr lang="en-CA" sz="4000" b="0" kern="1200" dirty="0"/>
                <a:t> (C</a:t>
              </a:r>
              <a:r>
                <a:rPr lang="en-CA" sz="4000" b="0" i="0" kern="1200" dirty="0"/>
                <a:t>NN)</a:t>
              </a:r>
            </a:p>
            <a:p>
              <a:pPr marL="0" lvl="0" indent="0" algn="l" defTabSz="2489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4000" dirty="0"/>
                <a:t>Computer Vision (OpenCV)</a:t>
              </a:r>
              <a:endParaRPr lang="en-CA" sz="4000" b="0" i="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695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pPr algn="ctr"/>
            <a:r>
              <a:rPr lang="en-CA" sz="40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Age Detection Deployment</a:t>
            </a:r>
            <a:endParaRPr lang="en-CA" sz="4000" dirty="0">
              <a:solidFill>
                <a:srgbClr val="FFFFFF"/>
              </a:solidFill>
            </a:endParaRPr>
          </a:p>
        </p:txBody>
      </p:sp>
      <p:graphicFrame>
        <p:nvGraphicFramePr>
          <p:cNvPr id="32" name="Content Placeholder 3">
            <a:extLst>
              <a:ext uri="{FF2B5EF4-FFF2-40B4-BE49-F238E27FC236}">
                <a16:creationId xmlns:a16="http://schemas.microsoft.com/office/drawing/2014/main" id="{6273BC8C-E373-4F99-AA60-17AFEB03022C}"/>
              </a:ext>
            </a:extLst>
          </p:cNvPr>
          <p:cNvGraphicFramePr/>
          <p:nvPr/>
        </p:nvGraphicFramePr>
        <p:xfrm>
          <a:off x="1368637" y="2200626"/>
          <a:ext cx="9708995" cy="35671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FA16F5-B0F6-4ADE-9A0A-77DAA397D8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9952106"/>
              </p:ext>
            </p:extLst>
          </p:nvPr>
        </p:nvGraphicFramePr>
        <p:xfrm>
          <a:off x="1116486" y="5951694"/>
          <a:ext cx="9948736" cy="8200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pic>
        <p:nvPicPr>
          <p:cNvPr id="3" name="Age Recognition 2021-11-03 09-21-17">
            <a:hlinkClick r:id="" action="ppaction://media"/>
            <a:extLst>
              <a:ext uri="{FF2B5EF4-FFF2-40B4-BE49-F238E27FC236}">
                <a16:creationId xmlns:a16="http://schemas.microsoft.com/office/drawing/2014/main" id="{AE922F76-F88C-4DBF-9DE2-DA348136F0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6"/>
          <a:srcRect r="20258" b="20464"/>
          <a:stretch/>
        </p:blipFill>
        <p:spPr>
          <a:xfrm>
            <a:off x="1138125" y="2177170"/>
            <a:ext cx="5199114" cy="3756092"/>
          </a:xfrm>
          <a:prstGeom prst="rect">
            <a:avLst/>
          </a:prstGeom>
        </p:spPr>
      </p:pic>
      <p:pic>
        <p:nvPicPr>
          <p:cNvPr id="4" name="Age Recognition 2021-11-03 14-57-54">
            <a:hlinkClick r:id="" action="ppaction://media"/>
            <a:extLst>
              <a:ext uri="{FF2B5EF4-FFF2-40B4-BE49-F238E27FC236}">
                <a16:creationId xmlns:a16="http://schemas.microsoft.com/office/drawing/2014/main" id="{2D825ACD-DAC0-4950-987A-3C63145BE1F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7"/>
          <a:srcRect t="3629" r="35993" b="28949"/>
          <a:stretch/>
        </p:blipFill>
        <p:spPr>
          <a:xfrm>
            <a:off x="6379282" y="2186962"/>
            <a:ext cx="4694015" cy="375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684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9713B7-197D-4145-8150-82B4AB8C9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pPr algn="ctr"/>
            <a:r>
              <a:rPr lang="en-CA" sz="4000" b="1" i="0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Challenges &amp; Future Development</a:t>
            </a:r>
            <a:endParaRPr lang="en-CA" sz="4000" dirty="0">
              <a:solidFill>
                <a:srgbClr val="FFFFFF"/>
              </a:solidFill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FA16F5-B0F6-4ADE-9A0A-77DAA397D8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1712775"/>
              </p:ext>
            </p:extLst>
          </p:nvPr>
        </p:nvGraphicFramePr>
        <p:xfrm>
          <a:off x="1134754" y="2812887"/>
          <a:ext cx="10417061" cy="3240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6452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</TotalTime>
  <Words>159</Words>
  <Application>Microsoft Office PowerPoint</Application>
  <PresentationFormat>Widescreen</PresentationFormat>
  <Paragraphs>32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Lato</vt:lpstr>
      <vt:lpstr>Office Theme</vt:lpstr>
      <vt:lpstr>Who I am?</vt:lpstr>
      <vt:lpstr>Age Detection</vt:lpstr>
      <vt:lpstr>Age Detection</vt:lpstr>
      <vt:lpstr>Age Detection Deployment</vt:lpstr>
      <vt:lpstr>Challenges &amp; 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Translator English-Arabic</dc:title>
  <dc:creator>Hussam Al Hamdan</dc:creator>
  <cp:lastModifiedBy>Hussam Al Hamdan</cp:lastModifiedBy>
  <cp:revision>15</cp:revision>
  <dcterms:created xsi:type="dcterms:W3CDTF">2021-10-15T05:59:48Z</dcterms:created>
  <dcterms:modified xsi:type="dcterms:W3CDTF">2021-11-04T22:15:09Z</dcterms:modified>
</cp:coreProperties>
</file>

<file path=docProps/thumbnail.jpeg>
</file>